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8" r:id="rId6"/>
    <p:sldId id="292" r:id="rId7"/>
    <p:sldId id="293" r:id="rId8"/>
    <p:sldId id="305" r:id="rId9"/>
    <p:sldId id="294" r:id="rId10"/>
    <p:sldId id="276" r:id="rId11"/>
    <p:sldId id="295" r:id="rId12"/>
    <p:sldId id="277" r:id="rId13"/>
    <p:sldId id="304" r:id="rId14"/>
    <p:sldId id="306" r:id="rId15"/>
    <p:sldId id="31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307" r:id="rId24"/>
    <p:sldId id="308" r:id="rId25"/>
    <p:sldId id="309" r:id="rId26"/>
    <p:sldId id="288" r:id="rId27"/>
    <p:sldId id="289" r:id="rId28"/>
    <p:sldId id="286" r:id="rId29"/>
    <p:sldId id="315" r:id="rId30"/>
    <p:sldId id="316" r:id="rId31"/>
    <p:sldId id="310" r:id="rId32"/>
    <p:sldId id="290" r:id="rId3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gif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gif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32.png"/><Relationship Id="rId7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47588" y="2685893"/>
            <a:ext cx="938153" cy="812480"/>
            <a:chOff x="16147588" y="2685893"/>
            <a:chExt cx="938153" cy="8124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7920000">
              <a:off x="16147588" y="2685893"/>
              <a:ext cx="938153" cy="81248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23824" y="-184757"/>
            <a:ext cx="2171956" cy="2093765"/>
            <a:chOff x="16523824" y="-184757"/>
            <a:chExt cx="2171956" cy="2093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4260000">
              <a:off x="16523824" y="-184757"/>
              <a:ext cx="2171956" cy="2093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00832" y="776411"/>
            <a:ext cx="9076995" cy="9076995"/>
            <a:chOff x="4700832" y="776411"/>
            <a:chExt cx="9076995" cy="907699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00832" y="776411"/>
              <a:ext cx="9076995" cy="90769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97943" y="2102977"/>
            <a:ext cx="5704007" cy="5495049"/>
            <a:chOff x="5997943" y="2102977"/>
            <a:chExt cx="5704007" cy="54950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8026" y="-502746"/>
              <a:ext cx="11408014" cy="109900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97943" y="2102977"/>
              <a:ext cx="5704007" cy="54950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45889" y="6905380"/>
            <a:ext cx="1708516" cy="1625226"/>
            <a:chOff x="12445889" y="6905380"/>
            <a:chExt cx="1708516" cy="162522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45889" y="6905380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08804" y="6905380"/>
            <a:ext cx="1708516" cy="1625226"/>
            <a:chOff x="14108804" y="6905380"/>
            <a:chExt cx="1708516" cy="162522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8804" y="6905380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08804" y="8365336"/>
            <a:ext cx="1708516" cy="1625226"/>
            <a:chOff x="14108804" y="8365336"/>
            <a:chExt cx="1708516" cy="162522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08804" y="8365336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468394" y="6905380"/>
            <a:ext cx="1708516" cy="1625226"/>
            <a:chOff x="2468394" y="6905380"/>
            <a:chExt cx="1708516" cy="16252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8394" y="6905380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68394" y="8354310"/>
            <a:ext cx="1708516" cy="1625226"/>
            <a:chOff x="2468394" y="8354310"/>
            <a:chExt cx="1708516" cy="16252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68394" y="8354310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782973" y="6905380"/>
            <a:ext cx="1708516" cy="1625226"/>
            <a:chOff x="10782973" y="6905380"/>
            <a:chExt cx="1708516" cy="16252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2973" y="6905380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20057" y="6905380"/>
            <a:ext cx="1708516" cy="1625226"/>
            <a:chOff x="9120057" y="6905380"/>
            <a:chExt cx="1708516" cy="162522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0057" y="6905380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57141" y="6905380"/>
            <a:ext cx="1708516" cy="1625226"/>
            <a:chOff x="7457141" y="6905380"/>
            <a:chExt cx="1708516" cy="1625226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7141" y="6905380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94225" y="6905380"/>
            <a:ext cx="1708516" cy="1625226"/>
            <a:chOff x="5794225" y="6905380"/>
            <a:chExt cx="1708516" cy="162522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4225" y="6905380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131309" y="6905380"/>
            <a:ext cx="1708516" cy="1625226"/>
            <a:chOff x="4131309" y="6905380"/>
            <a:chExt cx="1708516" cy="1625226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1309" y="6905380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445889" y="8294336"/>
            <a:ext cx="1708516" cy="1625226"/>
            <a:chOff x="12445889" y="8294336"/>
            <a:chExt cx="1708516" cy="162522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45889" y="8294336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0782973" y="8306170"/>
            <a:ext cx="1708516" cy="1625226"/>
            <a:chOff x="10782973" y="8306170"/>
            <a:chExt cx="1708516" cy="1625226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782973" y="8306170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120057" y="8318003"/>
            <a:ext cx="1708516" cy="1625226"/>
            <a:chOff x="9120057" y="8318003"/>
            <a:chExt cx="1708516" cy="162522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120057" y="8318003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457141" y="8329836"/>
            <a:ext cx="1708516" cy="1625226"/>
            <a:chOff x="7457141" y="8329836"/>
            <a:chExt cx="1708516" cy="162522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57141" y="8329836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794225" y="8341669"/>
            <a:ext cx="1708516" cy="1625226"/>
            <a:chOff x="5794225" y="8341669"/>
            <a:chExt cx="1708516" cy="162522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794225" y="8341669"/>
              <a:ext cx="1708516" cy="1625226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4131309" y="8353502"/>
            <a:ext cx="1708516" cy="1625226"/>
            <a:chOff x="4131309" y="8353502"/>
            <a:chExt cx="1708516" cy="162522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131309" y="8353502"/>
              <a:ext cx="1708516" cy="1625226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99666" y="-195767"/>
            <a:ext cx="7541690" cy="5076223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4582329" y="7189908"/>
            <a:ext cx="9121055" cy="2414518"/>
            <a:chOff x="4582329" y="7189908"/>
            <a:chExt cx="9121055" cy="241451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0790" y="7128482"/>
              <a:ext cx="1048825" cy="1021597"/>
            </a:xfrm>
            <a:prstGeom prst="rect">
              <a:avLst/>
            </a:prstGeom>
          </p:spPr>
        </p:pic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45430" y="7128480"/>
              <a:ext cx="1021445" cy="1012073"/>
            </a:xfrm>
            <a:prstGeom prst="rect">
              <a:avLst/>
            </a:prstGeom>
          </p:spPr>
        </p:pic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792896" y="7128480"/>
              <a:ext cx="1032454" cy="1012073"/>
            </a:xfrm>
            <a:prstGeom prst="rect">
              <a:avLst/>
            </a:prstGeom>
          </p:spPr>
        </p:pic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53973" y="7128480"/>
              <a:ext cx="1030445" cy="1002549"/>
            </a:xfrm>
            <a:prstGeom prst="rect">
              <a:avLst/>
            </a:prstGeom>
          </p:spPr>
        </p:pic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144556" y="8541661"/>
              <a:ext cx="1061768" cy="1012073"/>
            </a:xfrm>
            <a:prstGeom prst="rect">
              <a:avLst/>
            </a:prstGeom>
          </p:spPr>
        </p:pic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99202" y="8541661"/>
              <a:ext cx="1030444" cy="1002549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446669" y="8541661"/>
              <a:ext cx="1032825" cy="1012073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07747" y="8541661"/>
              <a:ext cx="1029549" cy="1002549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089945" y="7098368"/>
              <a:ext cx="938549" cy="745407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51762" y="8526522"/>
              <a:ext cx="992273" cy="840644"/>
            </a:xfrm>
            <a:prstGeom prst="rect">
              <a:avLst/>
            </a:prstGeom>
          </p:spPr>
        </p:pic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748686" y="8526184"/>
              <a:ext cx="1053216" cy="84064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-1252661" y="7199175"/>
            <a:ext cx="3721054" cy="3086539"/>
            <a:chOff x="-1252661" y="7199175"/>
            <a:chExt cx="3721054" cy="3086539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-113032" y="7199175"/>
              <a:ext cx="1192924" cy="1464730"/>
              <a:chOff x="-113032" y="7199175"/>
              <a:chExt cx="1192924" cy="1464730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-113032" y="7229786"/>
                <a:ext cx="1163345" cy="1417639"/>
                <a:chOff x="-113032" y="7229786"/>
                <a:chExt cx="1163345" cy="1417639"/>
              </a:xfrm>
            </p:grpSpPr>
            <p:pic>
              <p:nvPicPr>
                <p:cNvPr id="80" name="Object 79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>
                  <a:off x="-113032" y="7229786"/>
                  <a:ext cx="1163345" cy="1417639"/>
                </a:xfrm>
                <a:prstGeom prst="rect">
                  <a:avLst/>
                </a:prstGeom>
              </p:spPr>
            </p:pic>
          </p:grpSp>
          <p:grpSp>
            <p:nvGrpSpPr>
              <p:cNvPr id="1025" name="그룹 1025"/>
              <p:cNvGrpSpPr/>
              <p:nvPr/>
            </p:nvGrpSpPr>
            <p:grpSpPr>
              <a:xfrm>
                <a:off x="-113032" y="7199175"/>
                <a:ext cx="1192924" cy="1464730"/>
                <a:chOff x="-113032" y="7199175"/>
                <a:chExt cx="1192924" cy="1464730"/>
              </a:xfrm>
            </p:grpSpPr>
            <p:pic>
              <p:nvPicPr>
                <p:cNvPr id="83" name="Object 8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-113032" y="7199175"/>
                  <a:ext cx="1192924" cy="14647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6" name="그룹 1026"/>
            <p:cNvGrpSpPr/>
            <p:nvPr/>
          </p:nvGrpSpPr>
          <p:grpSpPr>
            <a:xfrm>
              <a:off x="190436" y="7334416"/>
              <a:ext cx="1569044" cy="1749505"/>
              <a:chOff x="190436" y="7334416"/>
              <a:chExt cx="1569044" cy="1749505"/>
            </a:xfrm>
          </p:grpSpPr>
          <p:grpSp>
            <p:nvGrpSpPr>
              <p:cNvPr id="1027" name="그룹 1027"/>
              <p:cNvGrpSpPr/>
              <p:nvPr/>
            </p:nvGrpSpPr>
            <p:grpSpPr>
              <a:xfrm>
                <a:off x="377077" y="7502782"/>
                <a:ext cx="1163345" cy="1417639"/>
                <a:chOff x="377077" y="7502782"/>
                <a:chExt cx="1163345" cy="1417639"/>
              </a:xfrm>
            </p:grpSpPr>
            <p:pic>
              <p:nvPicPr>
                <p:cNvPr id="88" name="Object 87"/>
                <p:cNvPicPr>
                  <a:picLocks noChangeAspect="1"/>
                </p:cNvPicPr>
                <p:nvPr/>
              </p:nvPicPr>
              <p:blipFill>
                <a:blip r:embed="rId20" cstate="print"/>
                <a:stretch>
                  <a:fillRect/>
                </a:stretch>
              </p:blipFill>
              <p:spPr>
                <a:xfrm rot="1020000">
                  <a:off x="377077" y="7502782"/>
                  <a:ext cx="1163345" cy="1417639"/>
                </a:xfrm>
                <a:prstGeom prst="rect">
                  <a:avLst/>
                </a:prstGeom>
              </p:spPr>
            </p:pic>
          </p:grpSp>
          <p:grpSp>
            <p:nvGrpSpPr>
              <p:cNvPr id="1028" name="그룹 1028"/>
              <p:cNvGrpSpPr/>
              <p:nvPr/>
            </p:nvGrpSpPr>
            <p:grpSpPr>
              <a:xfrm>
                <a:off x="378496" y="7476804"/>
                <a:ext cx="1192924" cy="1464730"/>
                <a:chOff x="378496" y="7476804"/>
                <a:chExt cx="1192924" cy="1464730"/>
              </a:xfrm>
            </p:grpSpPr>
            <p:pic>
              <p:nvPicPr>
                <p:cNvPr id="91" name="Object 90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 rot="1020000">
                  <a:off x="378496" y="7476804"/>
                  <a:ext cx="1192924" cy="146473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9" name="그룹 1029"/>
            <p:cNvGrpSpPr/>
            <p:nvPr/>
          </p:nvGrpSpPr>
          <p:grpSpPr>
            <a:xfrm>
              <a:off x="-1132803" y="8273793"/>
              <a:ext cx="3481339" cy="1339010"/>
              <a:chOff x="-1132803" y="8273793"/>
              <a:chExt cx="3481339" cy="1339010"/>
            </a:xfrm>
          </p:grpSpPr>
          <p:pic>
            <p:nvPicPr>
              <p:cNvPr id="95" name="Object 9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1500000">
                <a:off x="-1132803" y="8273793"/>
                <a:ext cx="3481339" cy="1339010"/>
              </a:xfrm>
              <a:prstGeom prst="rect">
                <a:avLst/>
              </a:prstGeom>
            </p:spPr>
          </p:pic>
        </p:grpSp>
      </p:grpSp>
      <p:grpSp>
        <p:nvGrpSpPr>
          <p:cNvPr id="1030" name="그룹 1030"/>
          <p:cNvGrpSpPr/>
          <p:nvPr/>
        </p:nvGrpSpPr>
        <p:grpSpPr>
          <a:xfrm>
            <a:off x="15423846" y="7925434"/>
            <a:ext cx="3075796" cy="2081866"/>
            <a:chOff x="15423846" y="7925434"/>
            <a:chExt cx="3075796" cy="2081866"/>
          </a:xfrm>
        </p:grpSpPr>
        <p:pic>
          <p:nvPicPr>
            <p:cNvPr id="99" name="Object 9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-1440000">
              <a:off x="15423846" y="7925434"/>
              <a:ext cx="3075796" cy="2081866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4996398" y="4191473"/>
            <a:ext cx="834591" cy="344767"/>
            <a:chOff x="14996398" y="4191473"/>
            <a:chExt cx="834591" cy="344767"/>
          </a:xfrm>
        </p:grpSpPr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1560000">
              <a:off x="14996398" y="4191473"/>
              <a:ext cx="834591" cy="344767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2179716" y="3888850"/>
            <a:ext cx="931954" cy="712656"/>
            <a:chOff x="12179716" y="3888850"/>
            <a:chExt cx="931954" cy="712656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2179716" y="3888850"/>
              <a:ext cx="931954" cy="712656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2162918" y="4717534"/>
            <a:ext cx="948752" cy="725501"/>
            <a:chOff x="12162918" y="4717534"/>
            <a:chExt cx="948752" cy="725501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162918" y="4717534"/>
              <a:ext cx="948752" cy="725501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2179716" y="5546219"/>
            <a:ext cx="931954" cy="712656"/>
            <a:chOff x="12179716" y="5546219"/>
            <a:chExt cx="931954" cy="712656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179716" y="5546219"/>
              <a:ext cx="931954" cy="712656"/>
            </a:xfrm>
            <a:prstGeom prst="rect">
              <a:avLst/>
            </a:prstGeom>
          </p:spPr>
        </p:pic>
      </p:grpSp>
      <p:pic>
        <p:nvPicPr>
          <p:cNvPr id="113" name="Object 112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2159716" y="4092749"/>
            <a:ext cx="910358" cy="4013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5A79760-0AE2-2A23-1F41-23822F340F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7124" y="1916425"/>
            <a:ext cx="8792802" cy="822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65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733957"/>
            <a:ext cx="18268952" cy="4589853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7252" y="2727205"/>
            <a:ext cx="14045141" cy="6243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59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ED634339-25F1-B6DE-8DE6-F9418FCE66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2554" y="2568738"/>
            <a:ext cx="10195856" cy="636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565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C8E5176-5F89-4308-9757-DB0940BB8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51" y="964483"/>
            <a:ext cx="4617416" cy="8357315"/>
          </a:xfrm>
          <a:prstGeom prst="rect">
            <a:avLst/>
          </a:prstGeom>
        </p:spPr>
      </p:pic>
      <p:sp>
        <p:nvSpPr>
          <p:cNvPr id="5" name="양쪽 모서리가 둥근 사각형 4"/>
          <p:cNvSpPr/>
          <p:nvPr/>
        </p:nvSpPr>
        <p:spPr>
          <a:xfrm>
            <a:off x="6581273" y="3033902"/>
            <a:ext cx="10741526" cy="6231542"/>
          </a:xfrm>
          <a:prstGeom prst="round2SameRect">
            <a:avLst>
              <a:gd name="adj1" fmla="val 5121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37160" tIns="68580" rIns="137160" bIns="68580" rtlCol="0">
            <a:normAutofit/>
          </a:bodyPr>
          <a:lstStyle/>
          <a:p>
            <a:pPr lvl="2" indent="-342900">
              <a:lnSpc>
                <a:spcPct val="90000"/>
              </a:lnSpc>
              <a:spcAft>
                <a:spcPts val="900"/>
              </a:spcAft>
              <a:buFont typeface="Arial" panose="020B0604020202020204" pitchFamily="34" charset="0"/>
              <a:buChar char="•"/>
              <a:defRPr/>
            </a:pPr>
            <a:endParaRPr lang="en-US" altLang="ko-KR" sz="3000" b="1" dirty="0">
              <a:solidFill>
                <a:schemeClr val="tx1"/>
              </a:solidFill>
            </a:endParaRPr>
          </a:p>
        </p:txBody>
      </p:sp>
      <p:grpSp>
        <p:nvGrpSpPr>
          <p:cNvPr id="9" name="그룹 8" hidden="1">
            <a:extLst>
              <a:ext uri="{FF2B5EF4-FFF2-40B4-BE49-F238E27FC236}">
                <a16:creationId xmlns:a16="http://schemas.microsoft.com/office/drawing/2014/main" id="{33E85CD6-32B5-423F-8F29-DDB481ECC458}"/>
              </a:ext>
            </a:extLst>
          </p:cNvPr>
          <p:cNvGrpSpPr/>
          <p:nvPr/>
        </p:nvGrpSpPr>
        <p:grpSpPr>
          <a:xfrm>
            <a:off x="696686" y="1892134"/>
            <a:ext cx="17025258" cy="8776856"/>
            <a:chOff x="464457" y="1261422"/>
            <a:chExt cx="11350172" cy="5851237"/>
          </a:xfrm>
        </p:grpSpPr>
        <p:sp>
          <p:nvSpPr>
            <p:cNvPr id="6" name="양쪽 모서리가 둥근 사각형 5"/>
            <p:cNvSpPr/>
            <p:nvPr/>
          </p:nvSpPr>
          <p:spPr>
            <a:xfrm>
              <a:off x="464457" y="1261422"/>
              <a:ext cx="11350172" cy="5851237"/>
            </a:xfrm>
            <a:prstGeom prst="round2SameRect">
              <a:avLst>
                <a:gd name="adj1" fmla="val 5592"/>
                <a:gd name="adj2" fmla="val 0"/>
              </a:avLst>
            </a:prstGeom>
            <a:solidFill>
              <a:schemeClr val="bg1"/>
            </a:solidFill>
            <a:ln w="22225">
              <a:solidFill>
                <a:schemeClr val="bg1"/>
              </a:solidFill>
            </a:ln>
            <a:effectLst>
              <a:outerShdw blurRad="609600" dist="965200" dir="16200000" sx="83000" sy="83000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prstClr val="white"/>
                </a:solidFill>
              </a:endParaRPr>
            </a:p>
          </p:txBody>
        </p:sp>
        <p:pic>
          <p:nvPicPr>
            <p:cNvPr id="8" name="그림 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1F364BAB-0389-4576-99F4-775DB29EC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3012" y="2844165"/>
              <a:ext cx="9705975" cy="1962150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1061C20-217C-455C-BCF6-5CD66F5BF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227" y="4188569"/>
            <a:ext cx="8041616" cy="3922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5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468995"/>
            <a:ext cx="18268952" cy="4854816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E33DEB5C-CF4C-7CD3-1290-6E21EF09FF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01563" y="3180003"/>
            <a:ext cx="9884874" cy="4589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45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468995"/>
            <a:ext cx="18268952" cy="4854816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395" y="2727205"/>
            <a:ext cx="15016276" cy="621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883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ECB878F-B1C7-BF19-6E73-7CA8B53BE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2649" y="2502609"/>
            <a:ext cx="9395665" cy="60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802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9C1E1257-3617-E2D4-B108-71EF73BF0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8829" y="3908900"/>
            <a:ext cx="5490342" cy="296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71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1DC5FB8-961B-761B-CA05-59581DB1F6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5352" y="2579444"/>
            <a:ext cx="7131048" cy="6509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97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36C77FA-B147-BFC7-6FA5-E9BFD8CE0B0A}"/>
              </a:ext>
            </a:extLst>
          </p:cNvPr>
          <p:cNvSpPr txBox="1"/>
          <p:nvPr/>
        </p:nvSpPr>
        <p:spPr>
          <a:xfrm>
            <a:off x="5486400" y="4434574"/>
            <a:ext cx="9829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b="0" i="0" dirty="0">
                <a:effectLst/>
                <a:latin typeface="-apple-system"/>
              </a:rPr>
              <a:t>식별자와 연결 </a:t>
            </a:r>
            <a:r>
              <a:rPr lang="ko-KR" altLang="en-US" sz="3600" b="0" i="0" dirty="0" err="1">
                <a:effectLst/>
                <a:latin typeface="-apple-system"/>
              </a:rPr>
              <a:t>되있는</a:t>
            </a:r>
            <a:r>
              <a:rPr lang="ko-KR" altLang="en-US" sz="3600" b="0" i="0" dirty="0">
                <a:effectLst/>
                <a:latin typeface="-apple-system"/>
              </a:rPr>
              <a:t> 메모리가 바뀌었기에 우리 눈에는 재할당 된 것처럼 보임</a:t>
            </a:r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328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076190" y="6314286"/>
            <a:ext cx="5257143" cy="3185301"/>
            <a:chOff x="12076190" y="6314286"/>
            <a:chExt cx="5257143" cy="3185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6190" y="6314286"/>
              <a:ext cx="5257143" cy="3185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55556" y="6159271"/>
            <a:ext cx="5257143" cy="3212158"/>
            <a:chOff x="11955556" y="6159271"/>
            <a:chExt cx="5257143" cy="3212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556" y="6159271"/>
              <a:ext cx="5257143" cy="3212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666" y="2343048"/>
            <a:ext cx="5257143" cy="7156539"/>
            <a:chOff x="1084666" y="2343048"/>
            <a:chExt cx="5257143" cy="7156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66" y="2343048"/>
              <a:ext cx="5257143" cy="71565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3335" y="873031"/>
            <a:ext cx="3309252" cy="70951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50818" y="2262475"/>
            <a:ext cx="5257143" cy="7093595"/>
            <a:chOff x="950818" y="2262475"/>
            <a:chExt cx="5257143" cy="7093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818" y="2262475"/>
              <a:ext cx="5257143" cy="7093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290761" y="5711799"/>
            <a:ext cx="1208062" cy="1589555"/>
            <a:chOff x="6290761" y="5711799"/>
            <a:chExt cx="1208062" cy="1589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520000">
              <a:off x="6290761" y="5711799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796848" y="2418356"/>
            <a:ext cx="1208062" cy="1589555"/>
            <a:chOff x="10796848" y="2418356"/>
            <a:chExt cx="1208062" cy="1589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80000">
              <a:off x="10796848" y="2418356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104762" y="5584667"/>
            <a:ext cx="958730" cy="958730"/>
            <a:chOff x="14104762" y="5584667"/>
            <a:chExt cx="958730" cy="9587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04762" y="5584667"/>
              <a:ext cx="958730" cy="95873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123779" y="5638110"/>
            <a:ext cx="732461" cy="620747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091430" y="6431506"/>
            <a:ext cx="3213758" cy="5257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884825" y="5921318"/>
            <a:ext cx="1978434" cy="1154572"/>
            <a:chOff x="13884825" y="5921318"/>
            <a:chExt cx="1978434" cy="1154572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84825" y="5921318"/>
              <a:ext cx="1978434" cy="115457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50892" y="3599955"/>
            <a:ext cx="4599650" cy="7062803"/>
            <a:chOff x="6650892" y="3599955"/>
            <a:chExt cx="4599650" cy="70628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50892" y="3599955"/>
              <a:ext cx="4599650" cy="706280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730315" y="2172484"/>
            <a:ext cx="1561627" cy="3346952"/>
            <a:chOff x="12936841" y="2343048"/>
            <a:chExt cx="1561627" cy="334695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936841" y="2343048"/>
              <a:ext cx="1561627" cy="334695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18257" y="3290662"/>
            <a:ext cx="4122266" cy="5037220"/>
            <a:chOff x="1518257" y="3290662"/>
            <a:chExt cx="4122266" cy="503722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18257" y="3290662"/>
              <a:ext cx="4122266" cy="5037220"/>
            </a:xfrm>
            <a:prstGeom prst="rect">
              <a:avLst/>
            </a:prstGeom>
          </p:spPr>
        </p:pic>
      </p:grpSp>
      <p:pic>
        <p:nvPicPr>
          <p:cNvPr id="4" name="그림 3" descr="실외, 빨간색이(가) 표시된 사진&#10;&#10;자동 생성된 설명">
            <a:extLst>
              <a:ext uri="{FF2B5EF4-FFF2-40B4-BE49-F238E27FC236}">
                <a16:creationId xmlns:a16="http://schemas.microsoft.com/office/drawing/2014/main" id="{5BE3879E-46C9-8CD1-7B43-C66B208D71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0315" y="7214220"/>
            <a:ext cx="3713753" cy="1900204"/>
          </a:xfrm>
          <a:prstGeom prst="rect">
            <a:avLst/>
          </a:prstGeom>
        </p:spPr>
      </p:pic>
      <p:grpSp>
        <p:nvGrpSpPr>
          <p:cNvPr id="34" name="그룹 1004">
            <a:extLst>
              <a:ext uri="{FF2B5EF4-FFF2-40B4-BE49-F238E27FC236}">
                <a16:creationId xmlns:a16="http://schemas.microsoft.com/office/drawing/2014/main" id="{BEA7CAEF-81D4-8D46-CF2E-40DB575DD077}"/>
              </a:ext>
            </a:extLst>
          </p:cNvPr>
          <p:cNvGrpSpPr/>
          <p:nvPr/>
        </p:nvGrpSpPr>
        <p:grpSpPr>
          <a:xfrm>
            <a:off x="15560968" y="2262267"/>
            <a:ext cx="1747685" cy="3253436"/>
            <a:chOff x="11283891" y="3248889"/>
            <a:chExt cx="2889361" cy="5157866"/>
          </a:xfrm>
        </p:grpSpPr>
        <p:pic>
          <p:nvPicPr>
            <p:cNvPr id="35" name="Object 12">
              <a:extLst>
                <a:ext uri="{FF2B5EF4-FFF2-40B4-BE49-F238E27FC236}">
                  <a16:creationId xmlns:a16="http://schemas.microsoft.com/office/drawing/2014/main" id="{B264196D-A4BC-5342-0762-150FCA87C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1283891" y="3248889"/>
              <a:ext cx="2889361" cy="5157866"/>
            </a:xfrm>
            <a:prstGeom prst="rect">
              <a:avLst/>
            </a:prstGeom>
          </p:spPr>
        </p:pic>
      </p:grp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E77F17F5-F9B8-3C07-2EAB-2AB420DD78A9}"/>
              </a:ext>
            </a:extLst>
          </p:cNvPr>
          <p:cNvSpPr/>
          <p:nvPr/>
        </p:nvSpPr>
        <p:spPr>
          <a:xfrm>
            <a:off x="14577348" y="3775902"/>
            <a:ext cx="945449" cy="1071883"/>
          </a:xfrm>
          <a:prstGeom prst="rightArrow">
            <a:avLst/>
          </a:prstGeom>
          <a:solidFill>
            <a:srgbClr val="FF000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D99929B-2673-AF02-6AD6-7A78F5AEE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475" y="2819306"/>
            <a:ext cx="611505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974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299DB681-A1DC-1B75-9603-55550A22F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2540328"/>
            <a:ext cx="61912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829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2D991158-040B-2D1F-5122-BBBE0D1EC0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8687" y="3961748"/>
            <a:ext cx="8030625" cy="334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1656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4ECB878F-B1C7-BF19-6E73-7CA8B53BE7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2649" y="2502609"/>
            <a:ext cx="9395665" cy="603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338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521841"/>
            <a:ext cx="18268952" cy="4801970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395" y="2727205"/>
            <a:ext cx="15959543" cy="627603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521841"/>
            <a:ext cx="18268952" cy="4801970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82770" y="2981579"/>
            <a:ext cx="16186392" cy="394277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4DDCDA21-090B-5511-7A72-97F3B450B0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5953" y="3977472"/>
            <a:ext cx="10169058" cy="282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90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814A47F3-8502-C6CC-3CD8-9D9128EE7E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5119" y="4614788"/>
            <a:ext cx="9310726" cy="1813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291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8CAE731-891D-FFC4-49EC-BF78D0EECE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8941" y="4096970"/>
            <a:ext cx="9583081" cy="307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865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5752381"/>
            <a:ext cx="18760307" cy="4571429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60401" y="3019675"/>
            <a:ext cx="16177463" cy="40046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F64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9173" y="7578584"/>
            <a:ext cx="9725923" cy="104762"/>
            <a:chOff x="4509173" y="7578584"/>
            <a:chExt cx="9725923" cy="104762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4509173" y="7578584"/>
              <a:ext cx="2341703" cy="104143"/>
              <a:chOff x="4509173" y="7578584"/>
              <a:chExt cx="2341703" cy="10414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09173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6952234" y="7578584"/>
              <a:ext cx="2341703" cy="104143"/>
              <a:chOff x="6952234" y="7578584"/>
              <a:chExt cx="2341703" cy="104143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952234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422241" y="7578584"/>
              <a:ext cx="2341703" cy="104143"/>
              <a:chOff x="9422241" y="7578584"/>
              <a:chExt cx="2341703" cy="104143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9422241" y="7578584"/>
                <a:ext cx="2341703" cy="104143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1892239" y="7578584"/>
              <a:ext cx="2341703" cy="104143"/>
              <a:chOff x="11892239" y="7578584"/>
              <a:chExt cx="2341703" cy="10414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1892239" y="7578584"/>
                <a:ext cx="2341703" cy="104143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4017" y="1822303"/>
            <a:ext cx="14494065" cy="666468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687092" y="2027313"/>
            <a:ext cx="2545715" cy="4389165"/>
            <a:chOff x="3687092" y="2027313"/>
            <a:chExt cx="2545715" cy="43891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87092" y="2027313"/>
              <a:ext cx="2545715" cy="43891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35714" y="2600143"/>
            <a:ext cx="1149767" cy="3444995"/>
            <a:chOff x="12535714" y="2600143"/>
            <a:chExt cx="1149767" cy="344499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35714" y="2600143"/>
              <a:ext cx="1149767" cy="34449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8" y="5752381"/>
            <a:ext cx="18760307" cy="4571429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6576" y="4770843"/>
            <a:ext cx="15856828" cy="24672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770592C-0DF6-2BB6-A81A-AB96D19641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1380" y="3735802"/>
            <a:ext cx="8445240" cy="357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574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4098" name="Picture 2" descr="post-thumbnail">
            <a:extLst>
              <a:ext uri="{FF2B5EF4-FFF2-40B4-BE49-F238E27FC236}">
                <a16:creationId xmlns:a16="http://schemas.microsoft.com/office/drawing/2014/main" id="{38E47B59-5D5F-AEC3-E6FA-CEDECFB44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056" y="2505432"/>
            <a:ext cx="6719887" cy="6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33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562817"/>
            <a:ext cx="18268951" cy="4760993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46576" y="4770840"/>
            <a:ext cx="15961590" cy="2467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3"/>
            <a:ext cx="18268952" cy="4687857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EE6C9C-2EA3-B478-E621-56E27A5A0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728" y="3313630"/>
            <a:ext cx="8610543" cy="41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651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76901"/>
            <a:ext cx="18268952" cy="4646910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7252" y="2727205"/>
            <a:ext cx="14045141" cy="624365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00701"/>
            <a:ext cx="18268952" cy="4723110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68487" y="3334588"/>
            <a:ext cx="16490267" cy="52300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477" y="882555"/>
            <a:ext cx="4830005" cy="70951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43723" y="790563"/>
            <a:ext cx="16398268" cy="57056"/>
            <a:chOff x="943723" y="790563"/>
            <a:chExt cx="16398268" cy="5705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3723" y="1582540"/>
            <a:ext cx="16398268" cy="57056"/>
            <a:chOff x="943723" y="1582540"/>
            <a:chExt cx="16398268" cy="5705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049" y="5635951"/>
            <a:ext cx="18268951" cy="4687860"/>
            <a:chOff x="19048" y="5752381"/>
            <a:chExt cx="18760307" cy="45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48" y="5752381"/>
              <a:ext cx="18760307" cy="45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5923" y="4677017"/>
            <a:ext cx="935601" cy="715444"/>
            <a:chOff x="475923" y="4677017"/>
            <a:chExt cx="935601" cy="71544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5923" y="4677017"/>
              <a:ext cx="935601" cy="7154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5923" y="5521840"/>
            <a:ext cx="935601" cy="715444"/>
            <a:chOff x="475923" y="5521840"/>
            <a:chExt cx="935601" cy="7154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5521840"/>
              <a:ext cx="935601" cy="7154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923" y="6340872"/>
            <a:ext cx="935601" cy="715444"/>
            <a:chOff x="475923" y="6340872"/>
            <a:chExt cx="935601" cy="7154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5923" y="6340872"/>
              <a:ext cx="935601" cy="7154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11523" y="3796481"/>
            <a:ext cx="1745358" cy="3348409"/>
            <a:chOff x="1411523" y="3796481"/>
            <a:chExt cx="1745358" cy="334840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1523" y="3796481"/>
              <a:ext cx="1745358" cy="3348409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54395" y="2727205"/>
            <a:ext cx="15016276" cy="62165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52381" y="5716594"/>
            <a:ext cx="4180952" cy="3518271"/>
            <a:chOff x="7052381" y="5716594"/>
            <a:chExt cx="4180952" cy="35182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1160000">
              <a:off x="7052381" y="5716594"/>
              <a:ext cx="4180952" cy="35182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368864" y="5447009"/>
            <a:ext cx="8146032" cy="121855"/>
            <a:chOff x="2368864" y="5447009"/>
            <a:chExt cx="8146032" cy="12185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2368864" y="5447009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47619" y="5447009"/>
            <a:ext cx="11129784" cy="121855"/>
            <a:chOff x="6447619" y="5447009"/>
            <a:chExt cx="11129784" cy="121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47619" y="5447009"/>
              <a:ext cx="11129784" cy="121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28994" y="5466057"/>
            <a:ext cx="8146032" cy="121855"/>
            <a:chOff x="8028994" y="5466057"/>
            <a:chExt cx="8146032" cy="121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6200000">
              <a:off x="8028994" y="5466057"/>
              <a:ext cx="8146032" cy="121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9018" y="686772"/>
            <a:ext cx="16875166" cy="8912169"/>
            <a:chOff x="909018" y="686772"/>
            <a:chExt cx="16875166" cy="89121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018" y="686772"/>
              <a:ext cx="16875166" cy="891216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661905" y="1672175"/>
            <a:ext cx="4180952" cy="3518271"/>
            <a:chOff x="12661905" y="1672175"/>
            <a:chExt cx="4180952" cy="35182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661905" y="1672175"/>
              <a:ext cx="4180952" cy="351827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720000">
            <a:off x="15712954" y="1684967"/>
            <a:ext cx="1211708" cy="12711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 rot="-720000">
            <a:off x="10340525" y="5748614"/>
            <a:ext cx="1293171" cy="13970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6E23A9-0C1F-4870-9ADD-6D51D8BCEF5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139" y="3867237"/>
            <a:ext cx="3608492" cy="360849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9E5A5EE-BBAD-4E34-B7DC-375225DE173D}"/>
              </a:ext>
            </a:extLst>
          </p:cNvPr>
          <p:cNvSpPr txBox="1"/>
          <p:nvPr/>
        </p:nvSpPr>
        <p:spPr>
          <a:xfrm>
            <a:off x="7452793" y="2887591"/>
            <a:ext cx="333158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n w="28575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피카츄</a:t>
            </a:r>
            <a:endParaRPr lang="ko-KR" altLang="en-US" sz="8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70A93AB-E8A4-4505-A0DA-D903A90E8B53}"/>
              </a:ext>
            </a:extLst>
          </p:cNvPr>
          <p:cNvSpPr txBox="1"/>
          <p:nvPr/>
        </p:nvSpPr>
        <p:spPr>
          <a:xfrm>
            <a:off x="13779114" y="6860627"/>
            <a:ext cx="27957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>
                <a:ln w="28575" cmpd="sng">
                  <a:solidFill>
                    <a:schemeClr val="tx1"/>
                  </a:solidFill>
                </a:ln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성격</a:t>
            </a:r>
            <a:endParaRPr lang="ko-KR" altLang="en-US" sz="88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49BEA-2230-43A0-97F1-E9A680B6548B}"/>
              </a:ext>
            </a:extLst>
          </p:cNvPr>
          <p:cNvSpPr txBox="1"/>
          <p:nvPr/>
        </p:nvSpPr>
        <p:spPr>
          <a:xfrm>
            <a:off x="13544433" y="2705550"/>
            <a:ext cx="24158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n w="28575" cmpd="sng">
                  <a:solidFill>
                    <a:schemeClr val="tx1"/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전기</a:t>
            </a:r>
            <a:endParaRPr lang="ko-KR" altLang="en-US" sz="8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D69DE4-74B8-4960-9267-4F66516B9ADD}"/>
              </a:ext>
            </a:extLst>
          </p:cNvPr>
          <p:cNvSpPr txBox="1"/>
          <p:nvPr/>
        </p:nvSpPr>
        <p:spPr>
          <a:xfrm>
            <a:off x="7780741" y="6783028"/>
            <a:ext cx="27242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ln w="28575" cmpd="sng">
                  <a:solidFill>
                    <a:schemeClr val="tx1"/>
                  </a:solidFill>
                </a:ln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특성</a:t>
            </a:r>
            <a:endParaRPr lang="ko-KR" altLang="en-US" sz="88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632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3022</TotalTime>
  <Words>16</Words>
  <Application>Microsoft Office PowerPoint</Application>
  <PresentationFormat>사용자 지정</PresentationFormat>
  <Paragraphs>5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7" baseType="lpstr">
      <vt:lpstr>-apple-system</vt:lpstr>
      <vt:lpstr>나눔스퀘어라운드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이성규</cp:lastModifiedBy>
  <cp:revision>3</cp:revision>
  <dcterms:created xsi:type="dcterms:W3CDTF">2022-05-28T00:38:24Z</dcterms:created>
  <dcterms:modified xsi:type="dcterms:W3CDTF">2022-05-29T18:04:13Z</dcterms:modified>
</cp:coreProperties>
</file>